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77" r:id="rId3"/>
    <p:sldId id="258" r:id="rId4"/>
    <p:sldId id="259" r:id="rId5"/>
    <p:sldId id="260" r:id="rId6"/>
    <p:sldId id="261" r:id="rId7"/>
    <p:sldId id="262" r:id="rId8"/>
    <p:sldId id="263" r:id="rId9"/>
    <p:sldId id="264" r:id="rId10"/>
    <p:sldId id="265" r:id="rId11"/>
    <p:sldId id="268" r:id="rId12"/>
    <p:sldId id="269" r:id="rId13"/>
    <p:sldId id="270" r:id="rId14"/>
    <p:sldId id="271" r:id="rId15"/>
    <p:sldId id="272" r:id="rId16"/>
    <p:sldId id="273" r:id="rId17"/>
    <p:sldId id="275" r:id="rId18"/>
    <p:sldId id="278" r:id="rId19"/>
    <p:sldId id="279" r:id="rId20"/>
    <p:sldId id="280" r:id="rId21"/>
    <p:sldId id="281" r:id="rId22"/>
    <p:sldId id="282" r:id="rId23"/>
    <p:sldId id="283" r:id="rId24"/>
    <p:sldId id="285" r:id="rId25"/>
    <p:sldId id="286" r:id="rId26"/>
    <p:sldId id="287" r:id="rId27"/>
    <p:sldId id="288" r:id="rId28"/>
    <p:sldId id="276" r:id="rId29"/>
    <p:sldId id="28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70" d="100"/>
          <a:sy n="70" d="100"/>
        </p:scale>
        <p:origin x="508" y="44"/>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12/22/2020</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12/22/2020</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555D449-B875-4B8D-8E66-224D27E54C9A}" type="slidenum">
              <a:rPr lang="en-IN" smtClean="0"/>
              <a:t>22</a:t>
            </a:fld>
            <a:endParaRPr lang="en-IN" dirty="0"/>
          </a:p>
        </p:txBody>
      </p:sp>
    </p:spTree>
    <p:extLst>
      <p:ext uri="{BB962C8B-B14F-4D97-AF65-F5344CB8AC3E}">
        <p14:creationId xmlns:p14="http://schemas.microsoft.com/office/powerpoint/2010/main" val="3581821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smtClean="0"/>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37CC0096-1860-4642-9CD2-0079EA5E7CD1}" type="datetimeFigureOut">
              <a:rPr lang="en-US"/>
              <a:t>12/22/2020</a:t>
            </a:fld>
            <a:endParaRPr dirty="0"/>
          </a:p>
        </p:txBody>
      </p:sp>
      <p:sp>
        <p:nvSpPr>
          <p:cNvPr id="6" name="Slide Number Placeholder 5"/>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Vertical Title 1"/>
          <p:cNvSpPr>
            <a:spLocks noGrp="1"/>
          </p:cNvSpPr>
          <p:nvPr>
            <p:ph type="title" orient="vert"/>
          </p:nvPr>
        </p:nvSpPr>
        <p:spPr>
          <a:xfrm>
            <a:off x="10058399" y="457201"/>
            <a:ext cx="2057401" cy="59436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37CC0096-1860-4642-9CD2-0079EA5E7CD1}" type="datetimeFigureOut">
              <a:rPr lang="en-US"/>
              <a:t>12/22/2020</a:t>
            </a:fld>
            <a:endParaRPr dirty="0"/>
          </a:p>
        </p:txBody>
      </p:sp>
      <p:sp>
        <p:nvSpPr>
          <p:cNvPr id="6" name="Slide Number Placeholder 5"/>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37CC0096-1860-4642-9CD2-0079EA5E7CD1}" type="datetimeFigureOut">
              <a:rPr lang="en-US"/>
              <a:t>12/22/2020</a:t>
            </a:fld>
            <a:endParaRPr dirty="0"/>
          </a:p>
        </p:txBody>
      </p:sp>
      <p:sp>
        <p:nvSpPr>
          <p:cNvPr id="6" name="Slide Number Placeholder 5"/>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smtClean="0"/>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37CC0096-1860-4642-9CD2-0079EA5E7CD1}" type="datetimeFigureOut">
              <a:rPr lang="en-US"/>
              <a:t>12/22/2020</a:t>
            </a:fld>
            <a:endParaRPr dirty="0"/>
          </a:p>
        </p:txBody>
      </p:sp>
      <p:sp>
        <p:nvSpPr>
          <p:cNvPr id="7" name="Slide Number Placeholder 6"/>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37CC0096-1860-4642-9CD2-0079EA5E7CD1}" type="datetimeFigureOut">
              <a:rPr lang="en-US"/>
              <a:t>12/22/2020</a:t>
            </a:fld>
            <a:endParaRPr dirty="0"/>
          </a:p>
        </p:txBody>
      </p:sp>
      <p:sp>
        <p:nvSpPr>
          <p:cNvPr id="9" name="Slide Number Placeholder 8"/>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37CC0096-1860-4642-9CD2-0079EA5E7CD1}" type="datetimeFigureOut">
              <a:rPr lang="en-US"/>
              <a:t>12/22/2020</a:t>
            </a:fld>
            <a:endParaRPr dirty="0"/>
          </a:p>
        </p:txBody>
      </p:sp>
      <p:sp>
        <p:nvSpPr>
          <p:cNvPr id="5" name="Slide Number Placeholder 4"/>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dirty="0"/>
          </a:p>
        </p:txBody>
      </p:sp>
      <p:sp>
        <p:nvSpPr>
          <p:cNvPr id="2" name="Date Placeholder 1"/>
          <p:cNvSpPr>
            <a:spLocks noGrp="1"/>
          </p:cNvSpPr>
          <p:nvPr>
            <p:ph type="dt" sz="half" idx="10"/>
          </p:nvPr>
        </p:nvSpPr>
        <p:spPr/>
        <p:txBody>
          <a:bodyPr/>
          <a:lstStyle/>
          <a:p>
            <a:fld id="{37CC0096-1860-4642-9CD2-0079EA5E7CD1}" type="datetimeFigureOut">
              <a:rPr lang="en-US"/>
              <a:t>12/22/2020</a:t>
            </a:fld>
            <a:endParaRPr dirty="0"/>
          </a:p>
        </p:txBody>
      </p:sp>
      <p:sp>
        <p:nvSpPr>
          <p:cNvPr id="4" name="Slide Number Placeholder 3"/>
          <p:cNvSpPr>
            <a:spLocks noGrp="1"/>
          </p:cNvSpPr>
          <p:nvPr>
            <p:ph type="sldNum" sz="quarter" idx="12"/>
          </p:nvPr>
        </p:nvSpPr>
        <p:spPr/>
        <p:txBody>
          <a:bodyPr/>
          <a:lstStyle/>
          <a:p>
            <a:fld id="{E31375A4-56A4-47D6-9801-1991572033F7}" type="slidenum">
              <a:rPr/>
              <a:t>‹#›</a:t>
            </a:fld>
            <a:endParaRPr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smtClean="0"/>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12/22/2020</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music&#10;&#10;Description automatically generated">
            <a:extLst>
              <a:ext uri="{FF2B5EF4-FFF2-40B4-BE49-F238E27FC236}">
                <a16:creationId xmlns:a16="http://schemas.microsoft.com/office/drawing/2014/main" xmlns="" id="{89870E57-68D0-4F47-AE4E-0DA9666F1535}"/>
              </a:ext>
            </a:extLst>
          </p:cNvPr>
          <p:cNvPicPr>
            <a:picLocks noChangeAspect="1"/>
          </p:cNvPicPr>
          <p:nvPr/>
        </p:nvPicPr>
        <p:blipFill rotWithShape="1">
          <a:blip r:embed="rId2">
            <a:extLst>
              <a:ext uri="{28A0092B-C50C-407E-A947-70E740481C1C}">
                <a14:useLocalDpi xmlns:a14="http://schemas.microsoft.com/office/drawing/2010/main" val="0"/>
              </a:ext>
            </a:extLst>
          </a:blip>
          <a:srcRect l="12962" t="6010" r="24666"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xmlns=""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96177FB4-FA91-40ED-8E59-51187666E425}"/>
              </a:ext>
            </a:extLst>
          </p:cNvPr>
          <p:cNvSpPr>
            <a:spLocks noGrp="1"/>
          </p:cNvSpPr>
          <p:nvPr>
            <p:ph type="ctrTitle"/>
          </p:nvPr>
        </p:nvSpPr>
        <p:spPr>
          <a:xfrm>
            <a:off x="477981" y="1122363"/>
            <a:ext cx="4023360" cy="3204134"/>
          </a:xfrm>
        </p:spPr>
        <p:txBody>
          <a:bodyPr anchor="b">
            <a:normAutofit/>
          </a:bodyPr>
          <a:lstStyle/>
          <a:p>
            <a:pPr algn="l"/>
            <a:r>
              <a:rPr lang="en-US" sz="4800" b="1" u="sng" dirty="0"/>
              <a:t>BLOOD BANK MANAGEMENT SYSTEM</a:t>
            </a:r>
            <a:endParaRPr lang="en-IN" sz="4800" b="1" u="sng" dirty="0"/>
          </a:p>
        </p:txBody>
      </p:sp>
      <p:sp>
        <p:nvSpPr>
          <p:cNvPr id="3" name="Subtitle 2">
            <a:extLst>
              <a:ext uri="{FF2B5EF4-FFF2-40B4-BE49-F238E27FC236}">
                <a16:creationId xmlns:a16="http://schemas.microsoft.com/office/drawing/2014/main" xmlns="" id="{AEC50733-167E-49A4-A1BC-7DFC11824577}"/>
              </a:ext>
            </a:extLst>
          </p:cNvPr>
          <p:cNvSpPr>
            <a:spLocks noGrp="1"/>
          </p:cNvSpPr>
          <p:nvPr>
            <p:ph type="subTitle" idx="1"/>
          </p:nvPr>
        </p:nvSpPr>
        <p:spPr>
          <a:xfrm>
            <a:off x="477980" y="4872922"/>
            <a:ext cx="4023359" cy="1208141"/>
          </a:xfrm>
        </p:spPr>
        <p:txBody>
          <a:bodyPr>
            <a:normAutofit/>
          </a:bodyPr>
          <a:lstStyle/>
          <a:p>
            <a:pPr algn="l"/>
            <a:r>
              <a:rPr lang="en-US" sz="2000" dirty="0"/>
              <a:t> </a:t>
            </a:r>
            <a:endParaRPr lang="en-IN" sz="2000" dirty="0"/>
          </a:p>
        </p:txBody>
      </p:sp>
      <p:sp>
        <p:nvSpPr>
          <p:cNvPr id="16" name="Rectangle 15">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9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7648" y="99220"/>
            <a:ext cx="8197552" cy="1325563"/>
          </a:xfrm>
        </p:spPr>
        <p:txBody>
          <a:bodyPr>
            <a:normAutofit/>
          </a:bodyPr>
          <a:lstStyle/>
          <a:p>
            <a:r>
              <a:rPr lang="en-IN" sz="5400" dirty="0" smtClean="0"/>
              <a:t>ER DIAGRAM</a:t>
            </a:r>
            <a:endParaRPr lang="en-IN" sz="5400" dirty="0"/>
          </a:p>
        </p:txBody>
      </p:sp>
      <p:pic>
        <p:nvPicPr>
          <p:cNvPr id="3" name="image1.jpeg"/>
          <p:cNvPicPr/>
          <p:nvPr/>
        </p:nvPicPr>
        <p:blipFill>
          <a:blip r:embed="rId2" cstate="print"/>
          <a:stretch>
            <a:fillRect/>
          </a:stretch>
        </p:blipFill>
        <p:spPr>
          <a:xfrm>
            <a:off x="2135560" y="1988840"/>
            <a:ext cx="7704856" cy="4608512"/>
          </a:xfrm>
          <a:prstGeom prst="rect">
            <a:avLst/>
          </a:prstGeom>
        </p:spPr>
      </p:pic>
    </p:spTree>
    <p:extLst>
      <p:ext uri="{BB962C8B-B14F-4D97-AF65-F5344CB8AC3E}">
        <p14:creationId xmlns:p14="http://schemas.microsoft.com/office/powerpoint/2010/main" val="255584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2700" y="692696"/>
            <a:ext cx="3932237" cy="1728192"/>
          </a:xfrm>
        </p:spPr>
        <p:txBody>
          <a:bodyPr>
            <a:normAutofit/>
          </a:bodyPr>
          <a:lstStyle/>
          <a:p>
            <a:r>
              <a:rPr lang="en-IN" sz="5400" dirty="0" smtClean="0"/>
              <a:t>USE CASE DIAGRAM</a:t>
            </a:r>
            <a:endParaRPr lang="en-IN" sz="5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60648"/>
            <a:ext cx="5943600" cy="6336704"/>
          </a:xfrm>
        </p:spPr>
      </p:pic>
    </p:spTree>
    <p:extLst>
      <p:ext uri="{BB962C8B-B14F-4D97-AF65-F5344CB8AC3E}">
        <p14:creationId xmlns:p14="http://schemas.microsoft.com/office/powerpoint/2010/main" val="34510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99220"/>
            <a:ext cx="8989640" cy="1325563"/>
          </a:xfrm>
        </p:spPr>
        <p:txBody>
          <a:bodyPr>
            <a:normAutofit/>
          </a:bodyPr>
          <a:lstStyle/>
          <a:p>
            <a:r>
              <a:rPr lang="en-IN" sz="5400" dirty="0" smtClean="0"/>
              <a:t>MODULES OF THE SYSTEM</a:t>
            </a:r>
            <a:endParaRPr lang="en-IN" sz="5400" dirty="0"/>
          </a:p>
        </p:txBody>
      </p:sp>
      <p:sp>
        <p:nvSpPr>
          <p:cNvPr id="3" name="Content Placeholder 2"/>
          <p:cNvSpPr>
            <a:spLocks noGrp="1"/>
          </p:cNvSpPr>
          <p:nvPr>
            <p:ph idx="1"/>
          </p:nvPr>
        </p:nvSpPr>
        <p:spPr>
          <a:xfrm>
            <a:off x="1524000" y="1556793"/>
            <a:ext cx="9144000" cy="4844008"/>
          </a:xfrm>
        </p:spPr>
        <p:txBody>
          <a:bodyPr>
            <a:normAutofit/>
          </a:bodyPr>
          <a:lstStyle/>
          <a:p>
            <a:pPr marL="0" indent="0">
              <a:buNone/>
            </a:pPr>
            <a:r>
              <a:rPr lang="en-IN" sz="3200" dirty="0"/>
              <a:t> </a:t>
            </a:r>
            <a:r>
              <a:rPr lang="en-IN" sz="3200" dirty="0" smtClean="0"/>
              <a:t>                                       USER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2276872"/>
            <a:ext cx="7992888" cy="4032448"/>
          </a:xfrm>
          <a:prstGeom prst="rect">
            <a:avLst/>
          </a:prstGeom>
        </p:spPr>
      </p:pic>
    </p:spTree>
    <p:extLst>
      <p:ext uri="{BB962C8B-B14F-4D97-AF65-F5344CB8AC3E}">
        <p14:creationId xmlns:p14="http://schemas.microsoft.com/office/powerpoint/2010/main" val="349974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99220"/>
            <a:ext cx="9493696" cy="1325563"/>
          </a:xfrm>
        </p:spPr>
        <p:txBody>
          <a:bodyPr>
            <a:normAutofit/>
          </a:bodyPr>
          <a:lstStyle/>
          <a:p>
            <a:r>
              <a:rPr lang="en-IN" sz="5400" dirty="0"/>
              <a:t>MODULES OF THE SYSTEM</a:t>
            </a:r>
          </a:p>
        </p:txBody>
      </p:sp>
      <p:sp>
        <p:nvSpPr>
          <p:cNvPr id="3" name="TextBox 2"/>
          <p:cNvSpPr txBox="1"/>
          <p:nvPr/>
        </p:nvSpPr>
        <p:spPr>
          <a:xfrm>
            <a:off x="1991544" y="1700808"/>
            <a:ext cx="7848872" cy="584775"/>
          </a:xfrm>
          <a:prstGeom prst="rect">
            <a:avLst/>
          </a:prstGeom>
          <a:noFill/>
        </p:spPr>
        <p:txBody>
          <a:bodyPr wrap="square" rtlCol="0">
            <a:spAutoFit/>
          </a:bodyPr>
          <a:lstStyle/>
          <a:p>
            <a:r>
              <a:rPr lang="en-IN" sz="3200" dirty="0" smtClean="0"/>
              <a:t>                          ADMIN</a:t>
            </a:r>
            <a:endParaRPr lang="en-IN"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204864"/>
            <a:ext cx="9649071" cy="4536504"/>
          </a:xfrm>
          <a:prstGeom prst="rect">
            <a:avLst/>
          </a:prstGeom>
        </p:spPr>
      </p:pic>
    </p:spTree>
    <p:extLst>
      <p:ext uri="{BB962C8B-B14F-4D97-AF65-F5344CB8AC3E}">
        <p14:creationId xmlns:p14="http://schemas.microsoft.com/office/powerpoint/2010/main" val="287806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832" y="99220"/>
            <a:ext cx="6541368" cy="1325563"/>
          </a:xfrm>
        </p:spPr>
        <p:txBody>
          <a:bodyPr>
            <a:normAutofit/>
          </a:bodyPr>
          <a:lstStyle/>
          <a:p>
            <a:r>
              <a:rPr lang="en-IN" sz="5400" dirty="0" smtClean="0"/>
              <a:t>USER</a:t>
            </a:r>
            <a:endParaRPr lang="en-IN" sz="5400" dirty="0"/>
          </a:p>
        </p:txBody>
      </p:sp>
      <p:sp>
        <p:nvSpPr>
          <p:cNvPr id="3" name="Content Placeholder 2"/>
          <p:cNvSpPr>
            <a:spLocks noGrp="1"/>
          </p:cNvSpPr>
          <p:nvPr>
            <p:ph idx="1"/>
          </p:nvPr>
        </p:nvSpPr>
        <p:spPr/>
        <p:txBody>
          <a:bodyPr>
            <a:normAutofit/>
          </a:bodyPr>
          <a:lstStyle/>
          <a:p>
            <a:r>
              <a:rPr lang="en-IN" sz="2800" dirty="0" smtClean="0"/>
              <a:t>Users are the ones who can view the system.</a:t>
            </a:r>
          </a:p>
          <a:p>
            <a:r>
              <a:rPr lang="en-IN" sz="2800" dirty="0" smtClean="0"/>
              <a:t>Functionalities of user:</a:t>
            </a:r>
          </a:p>
          <a:p>
            <a:pPr marL="514350" indent="-514350">
              <a:buFont typeface="+mj-lt"/>
              <a:buAutoNum type="alphaLcPeriod"/>
            </a:pPr>
            <a:r>
              <a:rPr lang="en-IN" sz="2800" dirty="0" smtClean="0"/>
              <a:t>Can register to donate blood</a:t>
            </a:r>
          </a:p>
          <a:p>
            <a:pPr marL="514350" indent="-514350">
              <a:buFont typeface="+mj-lt"/>
              <a:buAutoNum type="alphaLcPeriod"/>
            </a:pPr>
            <a:r>
              <a:rPr lang="en-IN" sz="2800" dirty="0" smtClean="0"/>
              <a:t>Search blood donor</a:t>
            </a:r>
          </a:p>
          <a:p>
            <a:pPr marL="514350" indent="-514350">
              <a:buFont typeface="+mj-lt"/>
              <a:buAutoNum type="alphaLcPeriod"/>
            </a:pPr>
            <a:r>
              <a:rPr lang="en-IN" sz="2800" dirty="0" smtClean="0"/>
              <a:t>Can view the details of donor</a:t>
            </a:r>
          </a:p>
          <a:p>
            <a:pPr marL="514350" indent="-514350">
              <a:buFont typeface="+mj-lt"/>
              <a:buAutoNum type="alphaLcPeriod"/>
            </a:pPr>
            <a:r>
              <a:rPr lang="en-IN" sz="2800" dirty="0" smtClean="0"/>
              <a:t>Request or report to the admin panel</a:t>
            </a:r>
            <a:endParaRPr lang="en-IN" sz="2800" dirty="0"/>
          </a:p>
        </p:txBody>
      </p:sp>
    </p:spTree>
    <p:extLst>
      <p:ext uri="{BB962C8B-B14F-4D97-AF65-F5344CB8AC3E}">
        <p14:creationId xmlns:p14="http://schemas.microsoft.com/office/powerpoint/2010/main" val="374360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9816" y="99220"/>
            <a:ext cx="3240360" cy="1325563"/>
          </a:xfrm>
        </p:spPr>
        <p:txBody>
          <a:bodyPr>
            <a:normAutofit/>
          </a:bodyPr>
          <a:lstStyle/>
          <a:p>
            <a:r>
              <a:rPr lang="en-IN" sz="5400" dirty="0" smtClean="0"/>
              <a:t>ADMIN</a:t>
            </a:r>
            <a:endParaRPr lang="en-IN" sz="5400" dirty="0"/>
          </a:p>
        </p:txBody>
      </p:sp>
      <p:sp>
        <p:nvSpPr>
          <p:cNvPr id="3" name="Content Placeholder 2"/>
          <p:cNvSpPr>
            <a:spLocks noGrp="1"/>
          </p:cNvSpPr>
          <p:nvPr>
            <p:ph idx="1"/>
          </p:nvPr>
        </p:nvSpPr>
        <p:spPr>
          <a:xfrm>
            <a:off x="1524000" y="1828799"/>
            <a:ext cx="9144000" cy="4912569"/>
          </a:xfrm>
        </p:spPr>
        <p:txBody>
          <a:bodyPr>
            <a:normAutofit lnSpcReduction="10000"/>
          </a:bodyPr>
          <a:lstStyle/>
          <a:p>
            <a:r>
              <a:rPr lang="en-IN" sz="2800" dirty="0" smtClean="0"/>
              <a:t>Admins are the ones who can observe and maintain the system.</a:t>
            </a:r>
          </a:p>
          <a:p>
            <a:r>
              <a:rPr lang="en-IN" sz="2800" dirty="0"/>
              <a:t>The functionalities </a:t>
            </a:r>
            <a:r>
              <a:rPr lang="en-IN" sz="2800" dirty="0" smtClean="0"/>
              <a:t>are</a:t>
            </a:r>
            <a:r>
              <a:rPr lang="en-IN" sz="2800" dirty="0"/>
              <a:t>:</a:t>
            </a:r>
          </a:p>
          <a:p>
            <a:pPr marL="0" indent="0">
              <a:buNone/>
            </a:pPr>
            <a:r>
              <a:rPr lang="en-GB" sz="2800" dirty="0"/>
              <a:t>1.Log </a:t>
            </a:r>
            <a:r>
              <a:rPr lang="en-GB" sz="2800" dirty="0" smtClean="0"/>
              <a:t>in</a:t>
            </a:r>
            <a:endParaRPr lang="en-GB" sz="2800" dirty="0"/>
          </a:p>
          <a:p>
            <a:pPr marL="0" indent="0">
              <a:buNone/>
            </a:pPr>
            <a:r>
              <a:rPr lang="en-GB" sz="2800" dirty="0"/>
              <a:t>2.Maintain Donor </a:t>
            </a:r>
            <a:r>
              <a:rPr lang="en-GB" sz="2800" dirty="0" smtClean="0"/>
              <a:t>details</a:t>
            </a:r>
          </a:p>
          <a:p>
            <a:pPr marL="0" indent="0">
              <a:buNone/>
            </a:pPr>
            <a:r>
              <a:rPr lang="en-GB" sz="2800" dirty="0" smtClean="0"/>
              <a:t>3.Update </a:t>
            </a:r>
            <a:r>
              <a:rPr lang="en-GB" sz="2800" dirty="0"/>
              <a:t>and change </a:t>
            </a:r>
            <a:r>
              <a:rPr lang="en-GB" sz="2800" dirty="0" smtClean="0"/>
              <a:t>Database</a:t>
            </a:r>
            <a:endParaRPr lang="en-GB" sz="2800" dirty="0"/>
          </a:p>
          <a:p>
            <a:pPr marL="0" indent="0">
              <a:buNone/>
            </a:pPr>
            <a:r>
              <a:rPr lang="en-GB" sz="2800" dirty="0"/>
              <a:t>4.To Observe and remove </a:t>
            </a:r>
            <a:r>
              <a:rPr lang="en-GB" sz="2800" dirty="0" smtClean="0"/>
              <a:t>donor</a:t>
            </a:r>
            <a:endParaRPr lang="en-GB" sz="2800" dirty="0"/>
          </a:p>
          <a:p>
            <a:pPr marL="0" indent="0">
              <a:buNone/>
            </a:pPr>
            <a:r>
              <a:rPr lang="en-GB" sz="2800" dirty="0" smtClean="0"/>
              <a:t>5.Logout</a:t>
            </a:r>
          </a:p>
          <a:p>
            <a:pPr marL="0" indent="0">
              <a:buNone/>
            </a:pPr>
            <a:r>
              <a:rPr lang="en-GB" sz="2800" dirty="0" smtClean="0"/>
              <a:t> Admin </a:t>
            </a:r>
            <a:r>
              <a:rPr lang="en-GB" sz="2800" dirty="0"/>
              <a:t>maintains the security of the system</a:t>
            </a:r>
            <a:endParaRPr lang="en-IN" sz="2800" dirty="0" smtClean="0"/>
          </a:p>
        </p:txBody>
      </p:sp>
    </p:spTree>
    <p:extLst>
      <p:ext uri="{BB962C8B-B14F-4D97-AF65-F5344CB8AC3E}">
        <p14:creationId xmlns:p14="http://schemas.microsoft.com/office/powerpoint/2010/main" val="371789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568" y="99220"/>
            <a:ext cx="8917632" cy="1325563"/>
          </a:xfrm>
        </p:spPr>
        <p:txBody>
          <a:bodyPr>
            <a:normAutofit/>
          </a:bodyPr>
          <a:lstStyle/>
          <a:p>
            <a:r>
              <a:rPr lang="en-IN" sz="5400" dirty="0" smtClean="0"/>
              <a:t>SYSTEM REQUIREMENTS</a:t>
            </a:r>
            <a:endParaRPr lang="en-IN" sz="5400" dirty="0"/>
          </a:p>
        </p:txBody>
      </p:sp>
      <p:sp>
        <p:nvSpPr>
          <p:cNvPr id="3" name="Content Placeholder 2"/>
          <p:cNvSpPr>
            <a:spLocks noGrp="1"/>
          </p:cNvSpPr>
          <p:nvPr>
            <p:ph idx="1"/>
          </p:nvPr>
        </p:nvSpPr>
        <p:spPr/>
        <p:txBody>
          <a:bodyPr>
            <a:normAutofit/>
          </a:bodyPr>
          <a:lstStyle/>
          <a:p>
            <a:pPr marL="0" indent="0">
              <a:buNone/>
            </a:pPr>
            <a:r>
              <a:rPr lang="en-IN" sz="3600" u="sng" dirty="0" smtClean="0"/>
              <a:t>Hardware</a:t>
            </a:r>
            <a:r>
              <a:rPr lang="en-IN" sz="3200" dirty="0" smtClean="0"/>
              <a:t> </a:t>
            </a:r>
          </a:p>
          <a:p>
            <a:pPr marL="0" indent="0">
              <a:buNone/>
            </a:pPr>
            <a:r>
              <a:rPr lang="en-IN" sz="3200" dirty="0" smtClean="0"/>
              <a:t>Processor                 Intel P4 1.5GHz or above</a:t>
            </a:r>
          </a:p>
          <a:p>
            <a:pPr marL="0" indent="0">
              <a:buNone/>
            </a:pPr>
            <a:r>
              <a:rPr lang="en-IN" sz="3200" dirty="0" smtClean="0"/>
              <a:t>RAM                          512Mb RAM</a:t>
            </a:r>
          </a:p>
          <a:p>
            <a:pPr marL="0" indent="0">
              <a:buNone/>
            </a:pPr>
            <a:r>
              <a:rPr lang="en-IN" sz="3200" dirty="0" smtClean="0"/>
              <a:t>Hard-Disk                 40 GB Hard-Disk or more</a:t>
            </a:r>
          </a:p>
          <a:p>
            <a:pPr marL="0" indent="0">
              <a:buNone/>
            </a:pPr>
            <a:endParaRPr lang="en-IN" sz="2800" dirty="0"/>
          </a:p>
        </p:txBody>
      </p:sp>
    </p:spTree>
    <p:extLst>
      <p:ext uri="{BB962C8B-B14F-4D97-AF65-F5344CB8AC3E}">
        <p14:creationId xmlns:p14="http://schemas.microsoft.com/office/powerpoint/2010/main" val="39559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99220"/>
            <a:ext cx="8989640" cy="1325563"/>
          </a:xfrm>
        </p:spPr>
        <p:txBody>
          <a:bodyPr>
            <a:normAutofit/>
          </a:bodyPr>
          <a:lstStyle/>
          <a:p>
            <a:r>
              <a:rPr lang="en-IN" sz="5400" dirty="0"/>
              <a:t>SYSTEM REQUIREMENTS</a:t>
            </a:r>
          </a:p>
        </p:txBody>
      </p:sp>
      <p:sp>
        <p:nvSpPr>
          <p:cNvPr id="3" name="Content Placeholder 2"/>
          <p:cNvSpPr>
            <a:spLocks noGrp="1"/>
          </p:cNvSpPr>
          <p:nvPr>
            <p:ph idx="1"/>
          </p:nvPr>
        </p:nvSpPr>
        <p:spPr/>
        <p:txBody>
          <a:bodyPr>
            <a:normAutofit/>
          </a:bodyPr>
          <a:lstStyle/>
          <a:p>
            <a:pPr marL="0" indent="0">
              <a:buNone/>
            </a:pPr>
            <a:r>
              <a:rPr lang="en-IN" sz="3200" u="sng" dirty="0" smtClean="0"/>
              <a:t>Software</a:t>
            </a:r>
          </a:p>
          <a:p>
            <a:pPr marL="0" indent="0">
              <a:buNone/>
            </a:pPr>
            <a:r>
              <a:rPr lang="en-IN" sz="2800" dirty="0" smtClean="0"/>
              <a:t>Operating System        Windows</a:t>
            </a:r>
          </a:p>
          <a:p>
            <a:pPr marL="0" indent="0">
              <a:buNone/>
            </a:pPr>
            <a:r>
              <a:rPr lang="en-IN" sz="2800" dirty="0" smtClean="0"/>
              <a:t>Server                            WAMP</a:t>
            </a:r>
          </a:p>
          <a:p>
            <a:pPr marL="0" indent="0">
              <a:buNone/>
            </a:pPr>
            <a:r>
              <a:rPr lang="en-IN" sz="2800" dirty="0" smtClean="0"/>
              <a:t>Web Technologies        PHP</a:t>
            </a:r>
          </a:p>
          <a:p>
            <a:pPr marL="0" indent="0">
              <a:buNone/>
            </a:pPr>
            <a:r>
              <a:rPr lang="en-IN" sz="2800" dirty="0" smtClean="0"/>
              <a:t>Database                       MySQL</a:t>
            </a:r>
          </a:p>
          <a:p>
            <a:pPr marL="0" indent="0">
              <a:buNone/>
            </a:pPr>
            <a:r>
              <a:rPr lang="en-IN" sz="2800" dirty="0" smtClean="0"/>
              <a:t>Front End                       HTML, CSS, Bootstrap</a:t>
            </a:r>
            <a:endParaRPr lang="en-IN" sz="2800" dirty="0"/>
          </a:p>
        </p:txBody>
      </p:sp>
    </p:spTree>
    <p:extLst>
      <p:ext uri="{BB962C8B-B14F-4D97-AF65-F5344CB8AC3E}">
        <p14:creationId xmlns:p14="http://schemas.microsoft.com/office/powerpoint/2010/main" val="140827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764704"/>
            <a:ext cx="10058400" cy="5688632"/>
          </a:xfrm>
          <a:prstGeom prst="rect">
            <a:avLst/>
          </a:prstGeom>
        </p:spPr>
      </p:pic>
      <p:sp>
        <p:nvSpPr>
          <p:cNvPr id="4" name="TextBox 3"/>
          <p:cNvSpPr txBox="1"/>
          <p:nvPr/>
        </p:nvSpPr>
        <p:spPr>
          <a:xfrm>
            <a:off x="4439816" y="188640"/>
            <a:ext cx="3744416" cy="584775"/>
          </a:xfrm>
          <a:prstGeom prst="rect">
            <a:avLst/>
          </a:prstGeom>
          <a:noFill/>
        </p:spPr>
        <p:txBody>
          <a:bodyPr wrap="square" rtlCol="0">
            <a:spAutoFit/>
          </a:bodyPr>
          <a:lstStyle/>
          <a:p>
            <a:r>
              <a:rPr lang="en-IN" sz="3200" dirty="0" smtClean="0"/>
              <a:t>HOME PAGE</a:t>
            </a:r>
            <a:endParaRPr lang="en-IN" sz="3200" dirty="0"/>
          </a:p>
        </p:txBody>
      </p:sp>
    </p:spTree>
    <p:extLst>
      <p:ext uri="{BB962C8B-B14F-4D97-AF65-F5344CB8AC3E}">
        <p14:creationId xmlns:p14="http://schemas.microsoft.com/office/powerpoint/2010/main" val="21432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692696"/>
            <a:ext cx="11377264" cy="5760640"/>
          </a:xfrm>
          <a:prstGeom prst="rect">
            <a:avLst/>
          </a:prstGeom>
        </p:spPr>
      </p:pic>
      <p:sp>
        <p:nvSpPr>
          <p:cNvPr id="3" name="TextBox 2"/>
          <p:cNvSpPr txBox="1"/>
          <p:nvPr/>
        </p:nvSpPr>
        <p:spPr>
          <a:xfrm>
            <a:off x="3287688" y="116632"/>
            <a:ext cx="5760640" cy="584775"/>
          </a:xfrm>
          <a:prstGeom prst="rect">
            <a:avLst/>
          </a:prstGeom>
          <a:noFill/>
        </p:spPr>
        <p:txBody>
          <a:bodyPr wrap="square" rtlCol="0">
            <a:spAutoFit/>
          </a:bodyPr>
          <a:lstStyle/>
          <a:p>
            <a:r>
              <a:rPr lang="en-IN" sz="3200" dirty="0" smtClean="0"/>
              <a:t>DONOR REGISTRATION PAGE</a:t>
            </a:r>
            <a:endParaRPr lang="en-IN" sz="3200" dirty="0"/>
          </a:p>
        </p:txBody>
      </p:sp>
    </p:spTree>
    <p:extLst>
      <p:ext uri="{BB962C8B-B14F-4D97-AF65-F5344CB8AC3E}">
        <p14:creationId xmlns:p14="http://schemas.microsoft.com/office/powerpoint/2010/main" val="26628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56792"/>
            <a:ext cx="5303911" cy="1584176"/>
          </a:xfrm>
        </p:spPr>
        <p:txBody>
          <a:bodyPr>
            <a:noAutofit/>
          </a:bodyPr>
          <a:lstStyle/>
          <a:p>
            <a:r>
              <a:rPr lang="en-IN" sz="3600" dirty="0" smtClean="0">
                <a:solidFill>
                  <a:schemeClr val="tx1"/>
                </a:solidFill>
              </a:rPr>
              <a:t/>
            </a:r>
            <a:br>
              <a:rPr lang="en-IN" sz="3600" dirty="0" smtClean="0">
                <a:solidFill>
                  <a:schemeClr val="tx1"/>
                </a:solidFill>
              </a:rPr>
            </a:br>
            <a:r>
              <a:rPr lang="en-IN" sz="3600" dirty="0" smtClean="0">
                <a:solidFill>
                  <a:schemeClr val="tx1"/>
                </a:solidFill>
              </a:rPr>
              <a:t>Aleena Augustine Gomez</a:t>
            </a:r>
            <a:br>
              <a:rPr lang="en-IN" sz="3600" dirty="0" smtClean="0">
                <a:solidFill>
                  <a:schemeClr val="tx1"/>
                </a:solidFill>
              </a:rPr>
            </a:br>
            <a:r>
              <a:rPr lang="en-IN" sz="3600" dirty="0" smtClean="0">
                <a:solidFill>
                  <a:schemeClr val="tx1"/>
                </a:solidFill>
              </a:rPr>
              <a:t>Aleena M Georgy</a:t>
            </a:r>
            <a:br>
              <a:rPr lang="en-IN" sz="3600" dirty="0" smtClean="0">
                <a:solidFill>
                  <a:schemeClr val="tx1"/>
                </a:solidFill>
              </a:rPr>
            </a:br>
            <a:r>
              <a:rPr lang="en-IN" sz="3600" dirty="0" smtClean="0">
                <a:solidFill>
                  <a:schemeClr val="tx1"/>
                </a:solidFill>
              </a:rPr>
              <a:t>Shalu Shyjan</a:t>
            </a:r>
            <a:endParaRPr lang="en-IN" sz="3600" dirty="0">
              <a:solidFill>
                <a:schemeClr val="tx1"/>
              </a:solidFill>
            </a:endParaRPr>
          </a:p>
        </p:txBody>
      </p:sp>
      <p:sp>
        <p:nvSpPr>
          <p:cNvPr id="3" name="Subtitle 2"/>
          <p:cNvSpPr>
            <a:spLocks noGrp="1"/>
          </p:cNvSpPr>
          <p:nvPr>
            <p:ph type="subTitle" idx="1"/>
          </p:nvPr>
        </p:nvSpPr>
        <p:spPr>
          <a:xfrm>
            <a:off x="119337" y="332656"/>
            <a:ext cx="4824536" cy="792088"/>
          </a:xfrm>
        </p:spPr>
        <p:txBody>
          <a:bodyPr>
            <a:normAutofit/>
          </a:bodyPr>
          <a:lstStyle/>
          <a:p>
            <a:r>
              <a:rPr lang="en-IN" sz="4400" u="sng" dirty="0" smtClean="0">
                <a:solidFill>
                  <a:schemeClr val="tx1"/>
                </a:solidFill>
              </a:rPr>
              <a:t>GROUP</a:t>
            </a:r>
            <a:r>
              <a:rPr lang="en-IN" sz="4400" dirty="0" smtClean="0">
                <a:solidFill>
                  <a:schemeClr val="tx1"/>
                </a:solidFill>
              </a:rPr>
              <a:t> </a:t>
            </a:r>
            <a:r>
              <a:rPr lang="en-IN" sz="4400" u="sng" dirty="0" smtClean="0">
                <a:solidFill>
                  <a:schemeClr val="tx1"/>
                </a:solidFill>
              </a:rPr>
              <a:t>MEMBERS</a:t>
            </a:r>
            <a:endParaRPr lang="en-IN" sz="4400" u="sng" dirty="0">
              <a:solidFill>
                <a:schemeClr val="tx1"/>
              </a:solidFill>
            </a:endParaRPr>
          </a:p>
        </p:txBody>
      </p:sp>
    </p:spTree>
    <p:extLst>
      <p:ext uri="{BB962C8B-B14F-4D97-AF65-F5344CB8AC3E}">
        <p14:creationId xmlns:p14="http://schemas.microsoft.com/office/powerpoint/2010/main" val="176668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692696"/>
            <a:ext cx="11161240" cy="5616624"/>
          </a:xfrm>
          <a:prstGeom prst="rect">
            <a:avLst/>
          </a:prstGeom>
        </p:spPr>
      </p:pic>
      <p:sp>
        <p:nvSpPr>
          <p:cNvPr id="3" name="TextBox 2"/>
          <p:cNvSpPr txBox="1"/>
          <p:nvPr/>
        </p:nvSpPr>
        <p:spPr>
          <a:xfrm>
            <a:off x="3719736" y="116632"/>
            <a:ext cx="4824536" cy="584775"/>
          </a:xfrm>
          <a:prstGeom prst="rect">
            <a:avLst/>
          </a:prstGeom>
          <a:noFill/>
        </p:spPr>
        <p:txBody>
          <a:bodyPr wrap="square" rtlCol="0">
            <a:spAutoFit/>
          </a:bodyPr>
          <a:lstStyle/>
          <a:p>
            <a:r>
              <a:rPr lang="en-IN" sz="3200" dirty="0" smtClean="0"/>
              <a:t>DONOR SEARCH PAGE</a:t>
            </a:r>
            <a:endParaRPr lang="en-IN" sz="3200" dirty="0"/>
          </a:p>
        </p:txBody>
      </p:sp>
    </p:spTree>
    <p:extLst>
      <p:ext uri="{BB962C8B-B14F-4D97-AF65-F5344CB8AC3E}">
        <p14:creationId xmlns:p14="http://schemas.microsoft.com/office/powerpoint/2010/main" val="29661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692696"/>
            <a:ext cx="11089232" cy="5760640"/>
          </a:xfrm>
          <a:prstGeom prst="rect">
            <a:avLst/>
          </a:prstGeom>
        </p:spPr>
      </p:pic>
      <p:sp>
        <p:nvSpPr>
          <p:cNvPr id="4" name="TextBox 3"/>
          <p:cNvSpPr txBox="1"/>
          <p:nvPr/>
        </p:nvSpPr>
        <p:spPr>
          <a:xfrm>
            <a:off x="4079776" y="188640"/>
            <a:ext cx="3888432" cy="584775"/>
          </a:xfrm>
          <a:prstGeom prst="rect">
            <a:avLst/>
          </a:prstGeom>
          <a:noFill/>
        </p:spPr>
        <p:txBody>
          <a:bodyPr wrap="square" rtlCol="0">
            <a:spAutoFit/>
          </a:bodyPr>
          <a:lstStyle/>
          <a:p>
            <a:r>
              <a:rPr lang="en-IN" sz="3200" dirty="0" smtClean="0"/>
              <a:t>CONTACT PAGE</a:t>
            </a:r>
            <a:endParaRPr lang="en-IN" sz="3200" dirty="0"/>
          </a:p>
        </p:txBody>
      </p:sp>
    </p:spTree>
    <p:extLst>
      <p:ext uri="{BB962C8B-B14F-4D97-AF65-F5344CB8AC3E}">
        <p14:creationId xmlns:p14="http://schemas.microsoft.com/office/powerpoint/2010/main" val="156310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764704"/>
            <a:ext cx="10945216" cy="5544616"/>
          </a:xfrm>
          <a:prstGeom prst="rect">
            <a:avLst/>
          </a:prstGeom>
        </p:spPr>
      </p:pic>
      <p:sp>
        <p:nvSpPr>
          <p:cNvPr id="3" name="TextBox 2"/>
          <p:cNvSpPr txBox="1"/>
          <p:nvPr/>
        </p:nvSpPr>
        <p:spPr>
          <a:xfrm>
            <a:off x="4007768" y="0"/>
            <a:ext cx="4536504" cy="584775"/>
          </a:xfrm>
          <a:prstGeom prst="rect">
            <a:avLst/>
          </a:prstGeom>
          <a:noFill/>
        </p:spPr>
        <p:txBody>
          <a:bodyPr wrap="square" rtlCol="0">
            <a:spAutoFit/>
          </a:bodyPr>
          <a:lstStyle/>
          <a:p>
            <a:r>
              <a:rPr lang="en-IN" sz="3200" dirty="0" smtClean="0"/>
              <a:t>ADMIN LOGIN PAGE</a:t>
            </a:r>
            <a:endParaRPr lang="en-IN" sz="3200" dirty="0"/>
          </a:p>
        </p:txBody>
      </p:sp>
    </p:spTree>
    <p:extLst>
      <p:ext uri="{BB962C8B-B14F-4D97-AF65-F5344CB8AC3E}">
        <p14:creationId xmlns:p14="http://schemas.microsoft.com/office/powerpoint/2010/main" val="227324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764704"/>
            <a:ext cx="10873208" cy="5472608"/>
          </a:xfrm>
          <a:prstGeom prst="rect">
            <a:avLst/>
          </a:prstGeom>
        </p:spPr>
      </p:pic>
      <p:sp>
        <p:nvSpPr>
          <p:cNvPr id="3" name="TextBox 2"/>
          <p:cNvSpPr txBox="1"/>
          <p:nvPr/>
        </p:nvSpPr>
        <p:spPr>
          <a:xfrm>
            <a:off x="4655840" y="0"/>
            <a:ext cx="3816424" cy="584775"/>
          </a:xfrm>
          <a:prstGeom prst="rect">
            <a:avLst/>
          </a:prstGeom>
          <a:noFill/>
        </p:spPr>
        <p:txBody>
          <a:bodyPr wrap="square" rtlCol="0">
            <a:spAutoFit/>
          </a:bodyPr>
          <a:lstStyle/>
          <a:p>
            <a:r>
              <a:rPr lang="en-IN" sz="3200" dirty="0" smtClean="0"/>
              <a:t>ADMIN PAGE</a:t>
            </a:r>
            <a:endParaRPr lang="en-IN" sz="3200" dirty="0"/>
          </a:p>
        </p:txBody>
      </p:sp>
    </p:spTree>
    <p:extLst>
      <p:ext uri="{BB962C8B-B14F-4D97-AF65-F5344CB8AC3E}">
        <p14:creationId xmlns:p14="http://schemas.microsoft.com/office/powerpoint/2010/main" val="1741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701406"/>
            <a:ext cx="10657184" cy="5535905"/>
          </a:xfrm>
          <a:prstGeom prst="rect">
            <a:avLst/>
          </a:prstGeom>
        </p:spPr>
      </p:pic>
      <p:sp>
        <p:nvSpPr>
          <p:cNvPr id="3" name="TextBox 2"/>
          <p:cNvSpPr txBox="1"/>
          <p:nvPr/>
        </p:nvSpPr>
        <p:spPr>
          <a:xfrm>
            <a:off x="2567608" y="116632"/>
            <a:ext cx="5976664" cy="584775"/>
          </a:xfrm>
          <a:prstGeom prst="rect">
            <a:avLst/>
          </a:prstGeom>
          <a:noFill/>
        </p:spPr>
        <p:txBody>
          <a:bodyPr wrap="square" rtlCol="0">
            <a:spAutoFit/>
          </a:bodyPr>
          <a:lstStyle/>
          <a:p>
            <a:r>
              <a:rPr lang="en-IN" sz="3200" dirty="0" smtClean="0"/>
              <a:t>ADMIN PAGE - MANAGE DONOR</a:t>
            </a:r>
            <a:endParaRPr lang="en-IN" sz="3200" dirty="0"/>
          </a:p>
        </p:txBody>
      </p:sp>
    </p:spTree>
    <p:extLst>
      <p:ext uri="{BB962C8B-B14F-4D97-AF65-F5344CB8AC3E}">
        <p14:creationId xmlns:p14="http://schemas.microsoft.com/office/powerpoint/2010/main" val="371197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1124744"/>
            <a:ext cx="11161240" cy="5544616"/>
          </a:xfrm>
          <a:prstGeom prst="rect">
            <a:avLst/>
          </a:prstGeom>
        </p:spPr>
      </p:pic>
      <p:sp>
        <p:nvSpPr>
          <p:cNvPr id="3" name="TextBox 2"/>
          <p:cNvSpPr txBox="1"/>
          <p:nvPr/>
        </p:nvSpPr>
        <p:spPr>
          <a:xfrm>
            <a:off x="2567608" y="260648"/>
            <a:ext cx="6480720" cy="584775"/>
          </a:xfrm>
          <a:prstGeom prst="rect">
            <a:avLst/>
          </a:prstGeom>
          <a:noFill/>
        </p:spPr>
        <p:txBody>
          <a:bodyPr wrap="square" rtlCol="0">
            <a:spAutoFit/>
          </a:bodyPr>
          <a:lstStyle/>
          <a:p>
            <a:r>
              <a:rPr lang="en-IN" sz="3200" dirty="0" smtClean="0"/>
              <a:t>ADMIN PAGE – MANAGE QUERIES</a:t>
            </a:r>
            <a:endParaRPr lang="en-IN" sz="3200" dirty="0"/>
          </a:p>
        </p:txBody>
      </p:sp>
    </p:spTree>
    <p:extLst>
      <p:ext uri="{BB962C8B-B14F-4D97-AF65-F5344CB8AC3E}">
        <p14:creationId xmlns:p14="http://schemas.microsoft.com/office/powerpoint/2010/main" val="114507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052736"/>
            <a:ext cx="11161240" cy="5472608"/>
          </a:xfrm>
          <a:prstGeom prst="rect">
            <a:avLst/>
          </a:prstGeom>
        </p:spPr>
      </p:pic>
      <p:sp>
        <p:nvSpPr>
          <p:cNvPr id="3" name="TextBox 2"/>
          <p:cNvSpPr txBox="1"/>
          <p:nvPr/>
        </p:nvSpPr>
        <p:spPr>
          <a:xfrm>
            <a:off x="3287688" y="260648"/>
            <a:ext cx="6336704" cy="584775"/>
          </a:xfrm>
          <a:prstGeom prst="rect">
            <a:avLst/>
          </a:prstGeom>
          <a:noFill/>
        </p:spPr>
        <p:txBody>
          <a:bodyPr wrap="square" rtlCol="0">
            <a:spAutoFit/>
          </a:bodyPr>
          <a:lstStyle/>
          <a:p>
            <a:r>
              <a:rPr lang="en-IN" sz="3200" dirty="0" smtClean="0"/>
              <a:t>ADMIN PAGE – MANAGE PAGES</a:t>
            </a:r>
            <a:endParaRPr lang="en-IN" sz="3200" dirty="0"/>
          </a:p>
        </p:txBody>
      </p:sp>
    </p:spTree>
    <p:extLst>
      <p:ext uri="{BB962C8B-B14F-4D97-AF65-F5344CB8AC3E}">
        <p14:creationId xmlns:p14="http://schemas.microsoft.com/office/powerpoint/2010/main" val="59095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052736"/>
            <a:ext cx="11305256" cy="5688632"/>
          </a:xfrm>
          <a:prstGeom prst="rect">
            <a:avLst/>
          </a:prstGeom>
        </p:spPr>
      </p:pic>
      <p:sp>
        <p:nvSpPr>
          <p:cNvPr id="3" name="TextBox 2"/>
          <p:cNvSpPr txBox="1"/>
          <p:nvPr/>
        </p:nvSpPr>
        <p:spPr>
          <a:xfrm>
            <a:off x="2423592" y="116632"/>
            <a:ext cx="8280920" cy="584775"/>
          </a:xfrm>
          <a:prstGeom prst="rect">
            <a:avLst/>
          </a:prstGeom>
          <a:noFill/>
        </p:spPr>
        <p:txBody>
          <a:bodyPr wrap="square" rtlCol="0">
            <a:spAutoFit/>
          </a:bodyPr>
          <a:lstStyle/>
          <a:p>
            <a:r>
              <a:rPr lang="en-IN" sz="3200" dirty="0" smtClean="0"/>
              <a:t>ADMIN PAGE – MANAGE BLOOD GROUPS</a:t>
            </a:r>
            <a:endParaRPr lang="en-IN" sz="3200" dirty="0"/>
          </a:p>
        </p:txBody>
      </p:sp>
    </p:spTree>
    <p:extLst>
      <p:ext uri="{BB962C8B-B14F-4D97-AF65-F5344CB8AC3E}">
        <p14:creationId xmlns:p14="http://schemas.microsoft.com/office/powerpoint/2010/main" val="148098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776" y="99220"/>
            <a:ext cx="7045424" cy="1325563"/>
          </a:xfrm>
        </p:spPr>
        <p:txBody>
          <a:bodyPr>
            <a:normAutofit/>
          </a:bodyPr>
          <a:lstStyle/>
          <a:p>
            <a:r>
              <a:rPr lang="en-IN" sz="5400" dirty="0" smtClean="0"/>
              <a:t>CONCLUSION</a:t>
            </a:r>
            <a:endParaRPr lang="en-IN" sz="5400" dirty="0"/>
          </a:p>
        </p:txBody>
      </p:sp>
      <p:sp>
        <p:nvSpPr>
          <p:cNvPr id="3" name="Content Placeholder 2"/>
          <p:cNvSpPr>
            <a:spLocks noGrp="1"/>
          </p:cNvSpPr>
          <p:nvPr>
            <p:ph idx="1"/>
          </p:nvPr>
        </p:nvSpPr>
        <p:spPr/>
        <p:txBody>
          <a:bodyPr>
            <a:normAutofit/>
          </a:bodyPr>
          <a:lstStyle/>
          <a:p>
            <a:pPr marL="0" indent="0">
              <a:buNone/>
            </a:pPr>
            <a:r>
              <a:rPr lang="en-GB" sz="2800" dirty="0"/>
              <a:t>This system computerizes the blood transaction process in any blood bank. It manages the different operations in blood bank such </a:t>
            </a:r>
            <a:r>
              <a:rPr lang="en-GB" sz="2800" dirty="0" smtClean="0"/>
              <a:t>as donor registration, storage etc. </a:t>
            </a:r>
            <a:r>
              <a:rPr lang="en-GB" sz="2800" dirty="0"/>
              <a:t>It has the searching option along with the managing capability. New features and modules can be added into the system as per user requirement.</a:t>
            </a:r>
          </a:p>
          <a:p>
            <a:pPr marL="0" indent="0">
              <a:buNone/>
            </a:pPr>
            <a:r>
              <a:rPr lang="en-GB" sz="2800" dirty="0"/>
              <a:t/>
            </a:r>
            <a:br>
              <a:rPr lang="en-GB" sz="2800" dirty="0"/>
            </a:br>
            <a:endParaRPr lang="en-IN" sz="2800" dirty="0"/>
          </a:p>
        </p:txBody>
      </p:sp>
    </p:spTree>
    <p:extLst>
      <p:ext uri="{BB962C8B-B14F-4D97-AF65-F5344CB8AC3E}">
        <p14:creationId xmlns:p14="http://schemas.microsoft.com/office/powerpoint/2010/main" val="128420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168" y="1916832"/>
            <a:ext cx="3956769" cy="2304256"/>
          </a:xfrm>
        </p:spPr>
        <p:txBody>
          <a:bodyPr>
            <a:noAutofit/>
          </a:bodyPr>
          <a:lstStyle/>
          <a:p>
            <a:r>
              <a:rPr lang="en-IN" sz="8000" dirty="0" smtClean="0"/>
              <a:t>THANK       YOU</a:t>
            </a:r>
            <a:endParaRPr lang="en-IN" sz="8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032104" cy="6858000"/>
          </a:xfrm>
        </p:spPr>
      </p:pic>
    </p:spTree>
    <p:extLst>
      <p:ext uri="{BB962C8B-B14F-4D97-AF65-F5344CB8AC3E}">
        <p14:creationId xmlns:p14="http://schemas.microsoft.com/office/powerpoint/2010/main" val="1493025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776" y="99220"/>
            <a:ext cx="7045424" cy="1325563"/>
          </a:xfrm>
        </p:spPr>
        <p:txBody>
          <a:bodyPr>
            <a:normAutofit/>
          </a:bodyPr>
          <a:lstStyle/>
          <a:p>
            <a:r>
              <a:rPr lang="en-IN" sz="7200" dirty="0" smtClean="0"/>
              <a:t>CONTENTS</a:t>
            </a:r>
            <a:endParaRPr lang="en-IN" sz="7200" dirty="0"/>
          </a:p>
        </p:txBody>
      </p:sp>
      <p:sp>
        <p:nvSpPr>
          <p:cNvPr id="3" name="Content Placeholder 2"/>
          <p:cNvSpPr>
            <a:spLocks noGrp="1"/>
          </p:cNvSpPr>
          <p:nvPr>
            <p:ph idx="1"/>
          </p:nvPr>
        </p:nvSpPr>
        <p:spPr>
          <a:xfrm>
            <a:off x="407368" y="1844824"/>
            <a:ext cx="11521280" cy="4572001"/>
          </a:xfrm>
        </p:spPr>
        <p:txBody>
          <a:bodyPr>
            <a:normAutofit/>
          </a:bodyPr>
          <a:lstStyle/>
          <a:p>
            <a:r>
              <a:rPr lang="en-IN" sz="5400" dirty="0" smtClean="0"/>
              <a:t>Importance of blood donation?</a:t>
            </a:r>
          </a:p>
          <a:p>
            <a:r>
              <a:rPr lang="en-IN" sz="5400" dirty="0" smtClean="0"/>
              <a:t>Present System</a:t>
            </a:r>
          </a:p>
          <a:p>
            <a:r>
              <a:rPr lang="en-IN" sz="5400" dirty="0" smtClean="0"/>
              <a:t>Advantages of the designed system</a:t>
            </a:r>
          </a:p>
          <a:p>
            <a:r>
              <a:rPr lang="en-IN" sz="5400" dirty="0" smtClean="0"/>
              <a:t>System Overview</a:t>
            </a:r>
          </a:p>
          <a:p>
            <a:endParaRPr lang="en-IN" sz="5400" dirty="0"/>
          </a:p>
        </p:txBody>
      </p:sp>
    </p:spTree>
    <p:extLst>
      <p:ext uri="{BB962C8B-B14F-4D97-AF65-F5344CB8AC3E}">
        <p14:creationId xmlns:p14="http://schemas.microsoft.com/office/powerpoint/2010/main" val="165844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smtClean="0"/>
              <a:t>IMPORTANCE OF BLOOD DONATION</a:t>
            </a:r>
            <a:endParaRPr lang="en-IN" sz="4800" dirty="0"/>
          </a:p>
        </p:txBody>
      </p:sp>
      <p:sp>
        <p:nvSpPr>
          <p:cNvPr id="3" name="Content Placeholder 2"/>
          <p:cNvSpPr>
            <a:spLocks noGrp="1"/>
          </p:cNvSpPr>
          <p:nvPr>
            <p:ph idx="1"/>
          </p:nvPr>
        </p:nvSpPr>
        <p:spPr>
          <a:xfrm>
            <a:off x="1524000" y="1628801"/>
            <a:ext cx="9144000" cy="4772000"/>
          </a:xfrm>
        </p:spPr>
        <p:txBody>
          <a:bodyPr>
            <a:normAutofit fontScale="92500" lnSpcReduction="20000"/>
          </a:bodyPr>
          <a:lstStyle/>
          <a:p>
            <a:r>
              <a:rPr lang="en-GB" sz="3000" dirty="0"/>
              <a:t>Blood donation refers to the process of collecting, testing, preparing, and storing blood and blood components. Donors are most commonly unpaid volunteers, but they may also be paid by commercial enterprises</a:t>
            </a:r>
            <a:r>
              <a:rPr lang="en-GB" sz="3000" dirty="0" smtClean="0"/>
              <a:t>.</a:t>
            </a:r>
          </a:p>
          <a:p>
            <a:pPr marL="0" indent="0">
              <a:buNone/>
            </a:pPr>
            <a:endParaRPr lang="en-GB" sz="2800" dirty="0" smtClean="0"/>
          </a:p>
          <a:p>
            <a:pPr>
              <a:buFont typeface="Wingdings" panose="05000000000000000000" pitchFamily="2" charset="2"/>
              <a:buChar char="§"/>
            </a:pPr>
            <a:r>
              <a:rPr lang="en-GB" sz="2800" dirty="0" smtClean="0"/>
              <a:t> </a:t>
            </a:r>
            <a:r>
              <a:rPr lang="en-GB" sz="3000" dirty="0"/>
              <a:t>The purpose of the blood collection and distribution system is to help ensure an adequate supply of blood for accident victims, people needing surgery, and people suffering from certain diseases, as well as for medical research.</a:t>
            </a:r>
          </a:p>
          <a:p>
            <a:pPr marL="0" indent="0">
              <a:buNone/>
            </a:pPr>
            <a:r>
              <a:rPr lang="en-GB" sz="3000" dirty="0"/>
              <a:t/>
            </a:r>
            <a:br>
              <a:rPr lang="en-GB" sz="3000" dirty="0"/>
            </a:br>
            <a:endParaRPr lang="en-IN" sz="3000" dirty="0"/>
          </a:p>
        </p:txBody>
      </p:sp>
    </p:spTree>
    <p:extLst>
      <p:ext uri="{BB962C8B-B14F-4D97-AF65-F5344CB8AC3E}">
        <p14:creationId xmlns:p14="http://schemas.microsoft.com/office/powerpoint/2010/main" val="245200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5640" y="99220"/>
            <a:ext cx="6552728" cy="1325563"/>
          </a:xfrm>
        </p:spPr>
        <p:txBody>
          <a:bodyPr>
            <a:normAutofit/>
          </a:bodyPr>
          <a:lstStyle/>
          <a:p>
            <a:r>
              <a:rPr lang="en-IN" sz="5400" dirty="0" smtClean="0"/>
              <a:t>PRESENT SYSTEM</a:t>
            </a:r>
            <a:endParaRPr lang="en-IN" sz="5400" dirty="0"/>
          </a:p>
        </p:txBody>
      </p:sp>
      <p:sp>
        <p:nvSpPr>
          <p:cNvPr id="3" name="Content Placeholder 2"/>
          <p:cNvSpPr>
            <a:spLocks noGrp="1"/>
          </p:cNvSpPr>
          <p:nvPr>
            <p:ph idx="1"/>
          </p:nvPr>
        </p:nvSpPr>
        <p:spPr>
          <a:xfrm>
            <a:off x="1524000" y="1828799"/>
            <a:ext cx="9144000" cy="4912569"/>
          </a:xfrm>
        </p:spPr>
        <p:txBody>
          <a:bodyPr/>
          <a:lstStyle/>
          <a:p>
            <a:pPr marL="0" indent="0">
              <a:buNone/>
            </a:pPr>
            <a:r>
              <a:rPr lang="en-IN" dirty="0" smtClean="0"/>
              <a:t>              </a:t>
            </a:r>
            <a:r>
              <a:rPr lang="en-IN" sz="3600" dirty="0" smtClean="0"/>
              <a:t>LIMITATIONS OF MANUAL SYSTEM</a:t>
            </a:r>
          </a:p>
          <a:p>
            <a:r>
              <a:rPr lang="en-IN" sz="2800" dirty="0" smtClean="0"/>
              <a:t>Time Consuming</a:t>
            </a:r>
          </a:p>
          <a:p>
            <a:r>
              <a:rPr lang="en-IN" sz="2800" dirty="0" smtClean="0"/>
              <a:t>Leads to error prone results</a:t>
            </a:r>
          </a:p>
          <a:p>
            <a:r>
              <a:rPr lang="en-IN" sz="2800" dirty="0" smtClean="0"/>
              <a:t>Consumes lot of man power</a:t>
            </a:r>
          </a:p>
          <a:p>
            <a:r>
              <a:rPr lang="en-IN" sz="2800" dirty="0" smtClean="0"/>
              <a:t>Tracking of donor information</a:t>
            </a:r>
          </a:p>
          <a:p>
            <a:r>
              <a:rPr lang="en-IN" sz="2800" dirty="0" smtClean="0"/>
              <a:t>Uncertainty of donor availability</a:t>
            </a:r>
          </a:p>
          <a:p>
            <a:r>
              <a:rPr lang="en-IN" sz="2800" dirty="0" smtClean="0"/>
              <a:t>Retrieval of data takes a lot of time</a:t>
            </a:r>
          </a:p>
          <a:p>
            <a:r>
              <a:rPr lang="en-IN" sz="2800" dirty="0" smtClean="0"/>
              <a:t>Percentage of accuracy is less</a:t>
            </a:r>
          </a:p>
          <a:p>
            <a:endParaRPr lang="en-IN" sz="2800" dirty="0"/>
          </a:p>
        </p:txBody>
      </p:sp>
    </p:spTree>
    <p:extLst>
      <p:ext uri="{BB962C8B-B14F-4D97-AF65-F5344CB8AC3E}">
        <p14:creationId xmlns:p14="http://schemas.microsoft.com/office/powerpoint/2010/main" val="354494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7728" y="99220"/>
            <a:ext cx="7477472" cy="1325563"/>
          </a:xfrm>
        </p:spPr>
        <p:txBody>
          <a:bodyPr>
            <a:normAutofit/>
          </a:bodyPr>
          <a:lstStyle/>
          <a:p>
            <a:r>
              <a:rPr lang="en-IN" sz="4400" dirty="0" smtClean="0"/>
              <a:t>DESIGNED SYSTEM</a:t>
            </a:r>
            <a:endParaRPr lang="en-IN" sz="4400" dirty="0"/>
          </a:p>
        </p:txBody>
      </p:sp>
      <p:sp>
        <p:nvSpPr>
          <p:cNvPr id="3" name="Content Placeholder 2"/>
          <p:cNvSpPr>
            <a:spLocks noGrp="1"/>
          </p:cNvSpPr>
          <p:nvPr>
            <p:ph idx="1"/>
          </p:nvPr>
        </p:nvSpPr>
        <p:spPr>
          <a:xfrm>
            <a:off x="1524000" y="1828799"/>
            <a:ext cx="9144000" cy="4912569"/>
          </a:xfrm>
        </p:spPr>
        <p:txBody>
          <a:bodyPr>
            <a:normAutofit lnSpcReduction="10000"/>
          </a:bodyPr>
          <a:lstStyle/>
          <a:p>
            <a:pPr marL="0" indent="0">
              <a:buNone/>
            </a:pPr>
            <a:r>
              <a:rPr lang="en-IN" sz="3600" dirty="0" smtClean="0"/>
              <a:t>     ADVANTAGES </a:t>
            </a:r>
            <a:r>
              <a:rPr lang="en-IN" sz="3600" dirty="0"/>
              <a:t>OVER MANUAL </a:t>
            </a:r>
            <a:r>
              <a:rPr lang="en-IN" sz="3600" dirty="0" smtClean="0"/>
              <a:t>SYSTEM</a:t>
            </a:r>
          </a:p>
          <a:p>
            <a:r>
              <a:rPr lang="en-IN" sz="3600" dirty="0" smtClean="0"/>
              <a:t>Access from anywhere of the world</a:t>
            </a:r>
          </a:p>
          <a:p>
            <a:r>
              <a:rPr lang="en-IN" sz="3600" dirty="0" smtClean="0"/>
              <a:t>Access at any time</a:t>
            </a:r>
          </a:p>
          <a:p>
            <a:r>
              <a:rPr lang="en-IN" sz="3600" dirty="0" smtClean="0"/>
              <a:t>Quick search</a:t>
            </a:r>
          </a:p>
          <a:p>
            <a:r>
              <a:rPr lang="en-IN" sz="3600" dirty="0" smtClean="0"/>
              <a:t>Better communication</a:t>
            </a:r>
          </a:p>
          <a:p>
            <a:r>
              <a:rPr lang="en-IN" sz="3600" dirty="0" smtClean="0"/>
              <a:t>Time optimize</a:t>
            </a:r>
          </a:p>
          <a:p>
            <a:r>
              <a:rPr lang="en-IN" sz="3600" dirty="0" smtClean="0"/>
              <a:t>Cost optimize</a:t>
            </a:r>
          </a:p>
          <a:p>
            <a:endParaRPr lang="en-IN" sz="3600" dirty="0" smtClean="0"/>
          </a:p>
          <a:p>
            <a:endParaRPr lang="en-IN" sz="3600" dirty="0"/>
          </a:p>
        </p:txBody>
      </p:sp>
    </p:spTree>
    <p:extLst>
      <p:ext uri="{BB962C8B-B14F-4D97-AF65-F5344CB8AC3E}">
        <p14:creationId xmlns:p14="http://schemas.microsoft.com/office/powerpoint/2010/main" val="11904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5680" y="99220"/>
            <a:ext cx="6120680" cy="1325563"/>
          </a:xfrm>
        </p:spPr>
        <p:txBody>
          <a:bodyPr>
            <a:normAutofit/>
          </a:bodyPr>
          <a:lstStyle/>
          <a:p>
            <a:r>
              <a:rPr lang="en-IN" sz="6000" dirty="0" smtClean="0"/>
              <a:t>OBJECTIVES</a:t>
            </a:r>
            <a:endParaRPr lang="en-IN" sz="6000" dirty="0"/>
          </a:p>
        </p:txBody>
      </p:sp>
      <p:sp>
        <p:nvSpPr>
          <p:cNvPr id="3" name="Content Placeholder 2"/>
          <p:cNvSpPr>
            <a:spLocks noGrp="1"/>
          </p:cNvSpPr>
          <p:nvPr>
            <p:ph idx="1"/>
          </p:nvPr>
        </p:nvSpPr>
        <p:spPr>
          <a:xfrm>
            <a:off x="911424" y="1828799"/>
            <a:ext cx="10369152" cy="4572001"/>
          </a:xfrm>
        </p:spPr>
        <p:txBody>
          <a:bodyPr>
            <a:normAutofit lnSpcReduction="10000"/>
          </a:bodyPr>
          <a:lstStyle/>
          <a:p>
            <a:r>
              <a:rPr lang="en-GB" dirty="0" smtClean="0"/>
              <a:t>To </a:t>
            </a:r>
            <a:r>
              <a:rPr lang="en-GB" dirty="0"/>
              <a:t>provide a means for the blood bank to publicize and advertise blood donation programs. </a:t>
            </a:r>
            <a:endParaRPr lang="en-GB" dirty="0" smtClean="0"/>
          </a:p>
          <a:p>
            <a:r>
              <a:rPr lang="en-GB" dirty="0" smtClean="0"/>
              <a:t>To </a:t>
            </a:r>
            <a:r>
              <a:rPr lang="en-GB" dirty="0"/>
              <a:t>allow the probable recipients to make search and match the volunteer donors, and make request for the blood. </a:t>
            </a:r>
            <a:endParaRPr lang="en-GB" dirty="0" smtClean="0"/>
          </a:p>
          <a:p>
            <a:r>
              <a:rPr lang="en-GB" dirty="0" smtClean="0"/>
              <a:t>To </a:t>
            </a:r>
            <a:r>
              <a:rPr lang="en-GB" dirty="0"/>
              <a:t>provide an efficient donor and blood stock management functions to the blood bank by recording the donor and blood details. </a:t>
            </a:r>
            <a:endParaRPr lang="en-GB" dirty="0" smtClean="0"/>
          </a:p>
          <a:p>
            <a:r>
              <a:rPr lang="en-GB" dirty="0" smtClean="0"/>
              <a:t>To </a:t>
            </a:r>
            <a:r>
              <a:rPr lang="en-GB" dirty="0"/>
              <a:t>improve the efficiency of blood stock management by alerting the blood bank staffs when the blood quantity is below it par level or when the blood stock has expired. </a:t>
            </a:r>
            <a:endParaRPr lang="en-GB" dirty="0" smtClean="0"/>
          </a:p>
          <a:p>
            <a:r>
              <a:rPr lang="en-GB" dirty="0" smtClean="0"/>
              <a:t>To </a:t>
            </a:r>
            <a:r>
              <a:rPr lang="en-GB" dirty="0"/>
              <a:t>provide synchronized and centralized donor and blood stock database</a:t>
            </a:r>
            <a:r>
              <a:rPr lang="en-GB" dirty="0" smtClean="0"/>
              <a:t>.</a:t>
            </a:r>
          </a:p>
          <a:p>
            <a:r>
              <a:rPr lang="en-GB" dirty="0" smtClean="0"/>
              <a:t>To </a:t>
            </a:r>
            <a:r>
              <a:rPr lang="en-GB" dirty="0"/>
              <a:t>provide immediate storage and retrieval of data and information. </a:t>
            </a:r>
            <a:endParaRPr lang="en-IN" dirty="0"/>
          </a:p>
        </p:txBody>
      </p:sp>
    </p:spTree>
    <p:extLst>
      <p:ext uri="{BB962C8B-B14F-4D97-AF65-F5344CB8AC3E}">
        <p14:creationId xmlns:p14="http://schemas.microsoft.com/office/powerpoint/2010/main" val="317717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9816" y="99220"/>
            <a:ext cx="3456384" cy="1325563"/>
          </a:xfrm>
        </p:spPr>
        <p:txBody>
          <a:bodyPr>
            <a:normAutofit/>
          </a:bodyPr>
          <a:lstStyle/>
          <a:p>
            <a:r>
              <a:rPr lang="en-IN" sz="5400" dirty="0" smtClean="0"/>
              <a:t>SCOPE</a:t>
            </a:r>
            <a:endParaRPr lang="en-IN" sz="5400" dirty="0"/>
          </a:p>
        </p:txBody>
      </p:sp>
      <p:sp>
        <p:nvSpPr>
          <p:cNvPr id="3" name="Content Placeholder 2"/>
          <p:cNvSpPr>
            <a:spLocks noGrp="1"/>
          </p:cNvSpPr>
          <p:nvPr>
            <p:ph idx="1"/>
          </p:nvPr>
        </p:nvSpPr>
        <p:spPr/>
        <p:txBody>
          <a:bodyPr/>
          <a:lstStyle/>
          <a:p>
            <a:r>
              <a:rPr lang="en-GB" dirty="0" smtClean="0"/>
              <a:t>The </a:t>
            </a:r>
            <a:r>
              <a:rPr lang="en-GB" dirty="0"/>
              <a:t>system can be extended to be used for maintaining records of hospital, organ donation and other similar sectors. </a:t>
            </a:r>
            <a:endParaRPr lang="en-GB" dirty="0" smtClean="0"/>
          </a:p>
          <a:p>
            <a:r>
              <a:rPr lang="en-GB" dirty="0" smtClean="0"/>
              <a:t>A smart phone application of the system can be made.</a:t>
            </a:r>
          </a:p>
          <a:p>
            <a:r>
              <a:rPr lang="en-IN" dirty="0" smtClean="0"/>
              <a:t>Collection of blood</a:t>
            </a:r>
          </a:p>
          <a:p>
            <a:r>
              <a:rPr lang="en-IN" dirty="0" smtClean="0"/>
              <a:t> </a:t>
            </a:r>
            <a:r>
              <a:rPr lang="en-IN" dirty="0"/>
              <a:t>S</a:t>
            </a:r>
            <a:r>
              <a:rPr lang="en-IN" dirty="0" smtClean="0"/>
              <a:t>torage of blood</a:t>
            </a:r>
          </a:p>
          <a:p>
            <a:r>
              <a:rPr lang="en-IN" dirty="0"/>
              <a:t>T</a:t>
            </a:r>
            <a:r>
              <a:rPr lang="en-IN" dirty="0" smtClean="0"/>
              <a:t>ransportation of blood.</a:t>
            </a:r>
            <a:endParaRPr lang="en-IN" dirty="0"/>
          </a:p>
        </p:txBody>
      </p:sp>
    </p:spTree>
    <p:extLst>
      <p:ext uri="{BB962C8B-B14F-4D97-AF65-F5344CB8AC3E}">
        <p14:creationId xmlns:p14="http://schemas.microsoft.com/office/powerpoint/2010/main" val="252281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9736" y="99220"/>
            <a:ext cx="7405464" cy="1325563"/>
          </a:xfrm>
        </p:spPr>
        <p:txBody>
          <a:bodyPr>
            <a:normAutofit/>
          </a:bodyPr>
          <a:lstStyle/>
          <a:p>
            <a:r>
              <a:rPr lang="en-IN" sz="5400" dirty="0" smtClean="0"/>
              <a:t>FUNCTIONS</a:t>
            </a:r>
            <a:endParaRPr lang="en-IN" sz="5400" dirty="0"/>
          </a:p>
        </p:txBody>
      </p:sp>
      <p:sp>
        <p:nvSpPr>
          <p:cNvPr id="3" name="Content Placeholder 2"/>
          <p:cNvSpPr>
            <a:spLocks noGrp="1"/>
          </p:cNvSpPr>
          <p:nvPr>
            <p:ph idx="1"/>
          </p:nvPr>
        </p:nvSpPr>
        <p:spPr/>
        <p:txBody>
          <a:bodyPr/>
          <a:lstStyle/>
          <a:p>
            <a:r>
              <a:rPr lang="en-GB" dirty="0"/>
              <a:t>Generating reports on Stocks-Blood Group wise, a</a:t>
            </a:r>
            <a:r>
              <a:rPr lang="en-GB" dirty="0" smtClean="0"/>
              <a:t>rea wise</a:t>
            </a:r>
          </a:p>
          <a:p>
            <a:r>
              <a:rPr lang="en-GB" dirty="0"/>
              <a:t>Track and maintain all the </a:t>
            </a:r>
            <a:r>
              <a:rPr lang="en-GB" dirty="0" smtClean="0"/>
              <a:t>donor types</a:t>
            </a:r>
          </a:p>
          <a:p>
            <a:r>
              <a:rPr lang="en-IN" dirty="0" smtClean="0"/>
              <a:t>Accurate </a:t>
            </a:r>
            <a:r>
              <a:rPr lang="en-IN" dirty="0"/>
              <a:t>database Record Management</a:t>
            </a:r>
            <a:r>
              <a:rPr lang="en-IN" dirty="0" smtClean="0"/>
              <a:t>.</a:t>
            </a:r>
          </a:p>
          <a:p>
            <a:r>
              <a:rPr lang="en-GB" dirty="0"/>
              <a:t>Blood Cross Match and Result Storage </a:t>
            </a:r>
            <a:r>
              <a:rPr lang="en-GB" dirty="0" smtClean="0"/>
              <a:t>Facility</a:t>
            </a:r>
          </a:p>
          <a:p>
            <a:r>
              <a:rPr lang="en-GB" dirty="0"/>
              <a:t>Comprehensive Donor database with Search Facility</a:t>
            </a:r>
            <a:r>
              <a:rPr lang="en-GB" dirty="0" smtClean="0"/>
              <a:t>.</a:t>
            </a:r>
          </a:p>
          <a:p>
            <a:r>
              <a:rPr lang="en-GB" dirty="0" smtClean="0"/>
              <a:t>Admin can manage the web pages</a:t>
            </a:r>
          </a:p>
          <a:p>
            <a:r>
              <a:rPr lang="en-GB" dirty="0" smtClean="0"/>
              <a:t>Admin can add and  delete donor as well as donor details</a:t>
            </a:r>
          </a:p>
          <a:p>
            <a:endParaRPr lang="en-GB" dirty="0" smtClean="0"/>
          </a:p>
          <a:p>
            <a:pPr marL="0" indent="0">
              <a:buNone/>
            </a:pPr>
            <a:endParaRPr lang="en-GB" dirty="0" smtClean="0"/>
          </a:p>
        </p:txBody>
      </p:sp>
    </p:spTree>
    <p:extLst>
      <p:ext uri="{BB962C8B-B14F-4D97-AF65-F5344CB8AC3E}">
        <p14:creationId xmlns:p14="http://schemas.microsoft.com/office/powerpoint/2010/main" val="137490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279</TotalTime>
  <Words>604</Words>
  <Application>Microsoft Office PowerPoint</Application>
  <PresentationFormat>Widescreen</PresentationFormat>
  <Paragraphs>101</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Franklin Gothic Medium</vt:lpstr>
      <vt:lpstr>Wingdings</vt:lpstr>
      <vt:lpstr>Medical Design 16x9</vt:lpstr>
      <vt:lpstr>BLOOD BANK MANAGEMENT SYSTEM</vt:lpstr>
      <vt:lpstr> Aleena Augustine Gomez Aleena M Georgy Shalu Shyjan</vt:lpstr>
      <vt:lpstr>CONTENTS</vt:lpstr>
      <vt:lpstr>IMPORTANCE OF BLOOD DONATION</vt:lpstr>
      <vt:lpstr>PRESENT SYSTEM</vt:lpstr>
      <vt:lpstr>DESIGNED SYSTEM</vt:lpstr>
      <vt:lpstr>OBJECTIVES</vt:lpstr>
      <vt:lpstr>SCOPE</vt:lpstr>
      <vt:lpstr>FUNCTIONS</vt:lpstr>
      <vt:lpstr>ER DIAGRAM</vt:lpstr>
      <vt:lpstr>USE CASE DIAGRAM</vt:lpstr>
      <vt:lpstr>MODULES OF THE SYSTEM</vt:lpstr>
      <vt:lpstr>MODULES OF THE SYSTEM</vt:lpstr>
      <vt:lpstr>USER</vt:lpstr>
      <vt:lpstr>ADMIN</vt:lpstr>
      <vt:lpstr>SYSTEM REQUIREMENTS</vt:lpstr>
      <vt:lpstr>SYSTEM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MANAGEMENT SYSTEM</dc:title>
  <dc:creator>ALEENA M GEORGY</dc:creator>
  <cp:lastModifiedBy>ALEENA M GEORGY</cp:lastModifiedBy>
  <cp:revision>33</cp:revision>
  <dcterms:created xsi:type="dcterms:W3CDTF">2020-12-21T14:22:27Z</dcterms:created>
  <dcterms:modified xsi:type="dcterms:W3CDTF">2020-12-22T08:28:24Z</dcterms:modified>
</cp:coreProperties>
</file>